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Noventa e nove ovelhas há,</a:t>
            </a:r>
          </a:p>
          <a:p>
            <a:r>
              <a:rPr lang="pt-BR" dirty="0"/>
              <a:t>Seguras no curral; </a:t>
            </a:r>
          </a:p>
          <a:p>
            <a:r>
              <a:rPr lang="pt-BR" dirty="0"/>
              <a:t>Pois uma, longe, se afastou </a:t>
            </a:r>
          </a:p>
          <a:p>
            <a:r>
              <a:rPr lang="pt-BR" dirty="0"/>
              <a:t>Do aprisco pastoral, </a:t>
            </a:r>
          </a:p>
        </p:txBody>
      </p:sp>
    </p:spTree>
    <p:extLst>
      <p:ext uri="{BB962C8B-B14F-4D97-AF65-F5344CB8AC3E}">
        <p14:creationId xmlns:p14="http://schemas.microsoft.com/office/powerpoint/2010/main" val="383722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errar nos montes de terror, </a:t>
            </a:r>
          </a:p>
          <a:p>
            <a:r>
              <a:rPr lang="pt-BR" dirty="0"/>
              <a:t>Distante do fiel Pastor, </a:t>
            </a:r>
          </a:p>
          <a:p>
            <a:r>
              <a:rPr lang="pt-BR" dirty="0"/>
              <a:t>Distante do fiel Pastor.</a:t>
            </a:r>
          </a:p>
        </p:txBody>
      </p:sp>
    </p:spTree>
    <p:extLst>
      <p:ext uri="{BB962C8B-B14F-4D97-AF65-F5344CB8AC3E}">
        <p14:creationId xmlns:p14="http://schemas.microsoft.com/office/powerpoint/2010/main" val="1349610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F4211F-9876-47A6-BD0C-75B6A1D68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“Noventa e nove a Ti, Pastor, </a:t>
            </a:r>
          </a:p>
          <a:p>
            <a:r>
              <a:rPr lang="pt-BR" dirty="0"/>
              <a:t>Não podem contentar?” </a:t>
            </a:r>
          </a:p>
          <a:p>
            <a:r>
              <a:rPr lang="pt-BR" dirty="0"/>
              <a:t>“A errante é Minha”, replicou, </a:t>
            </a:r>
          </a:p>
          <a:p>
            <a:r>
              <a:rPr lang="pt-BR" dirty="0"/>
              <a:t>“Agora a vou buscar. </a:t>
            </a:r>
          </a:p>
        </p:txBody>
      </p:sp>
    </p:spTree>
    <p:extLst>
      <p:ext uri="{BB962C8B-B14F-4D97-AF65-F5344CB8AC3E}">
        <p14:creationId xmlns:p14="http://schemas.microsoft.com/office/powerpoint/2010/main" val="1150384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211C3A-C1A9-4AB6-A8D0-14D3C10D3B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Vou ao deserto procurar </a:t>
            </a:r>
          </a:p>
          <a:p>
            <a:r>
              <a:rPr lang="pt-BR" dirty="0"/>
              <a:t>A ovelha que ouço, </a:t>
            </a:r>
          </a:p>
          <a:p>
            <a:r>
              <a:rPr lang="pt-BR" dirty="0"/>
              <a:t>em dor, clamar, </a:t>
            </a:r>
          </a:p>
          <a:p>
            <a:r>
              <a:rPr lang="pt-BR" dirty="0"/>
              <a:t>A ovelha que ouço, </a:t>
            </a:r>
          </a:p>
          <a:p>
            <a:r>
              <a:rPr lang="pt-BR" dirty="0"/>
              <a:t>em dor, clamar”.</a:t>
            </a:r>
          </a:p>
        </p:txBody>
      </p:sp>
    </p:spTree>
    <p:extLst>
      <p:ext uri="{BB962C8B-B14F-4D97-AF65-F5344CB8AC3E}">
        <p14:creationId xmlns:p14="http://schemas.microsoft.com/office/powerpoint/2010/main" val="1439109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Vêm da montanha aclamações:</a:t>
            </a:r>
          </a:p>
          <a:p>
            <a:r>
              <a:rPr lang="pt-BR" dirty="0"/>
              <a:t>É a voz do bom Pastor! </a:t>
            </a:r>
          </a:p>
          <a:p>
            <a:r>
              <a:rPr lang="pt-BR" dirty="0"/>
              <a:t>Ressoa em notas triunfais </a:t>
            </a:r>
          </a:p>
          <a:p>
            <a:r>
              <a:rPr lang="pt-BR" dirty="0"/>
              <a:t>O salmo vencedor! </a:t>
            </a:r>
          </a:p>
        </p:txBody>
      </p:sp>
    </p:spTree>
    <p:extLst>
      <p:ext uri="{BB962C8B-B14F-4D97-AF65-F5344CB8AC3E}">
        <p14:creationId xmlns:p14="http://schemas.microsoft.com/office/powerpoint/2010/main" val="3194546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OVELHA PERDIDA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os anjos cantam lá nos Céus: </a:t>
            </a:r>
          </a:p>
          <a:p>
            <a:r>
              <a:rPr lang="pt-BR" dirty="0"/>
              <a:t>“A errante já voltou a Deus, </a:t>
            </a:r>
          </a:p>
          <a:p>
            <a:r>
              <a:rPr lang="pt-BR" dirty="0"/>
              <a:t>A errante já voltou a </a:t>
            </a:r>
            <a:r>
              <a:rPr lang="pt-BR"/>
              <a:t>Deus!”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5565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</TotalTime>
  <Words>160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OVELHA PERDIDA</vt:lpstr>
      <vt:lpstr>A OVELHA PERDIDA</vt:lpstr>
      <vt:lpstr>A OVELHA PERDIDA</vt:lpstr>
      <vt:lpstr>A OVELHA PERDIDA</vt:lpstr>
      <vt:lpstr>A OVELHA PERDIDA</vt:lpstr>
      <vt:lpstr>A OVELHA PERDIDA</vt:lpstr>
      <vt:lpstr>A OVELHA PERDIDA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2019-06-12T21:58:24Z</dcterms:modified>
</cp:coreProperties>
</file>

<file path=docProps/thumbnail.jpeg>
</file>